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5230"/>
  </p:normalViewPr>
  <p:slideViewPr>
    <p:cSldViewPr snapToGrid="0" snapToObjects="1">
      <p:cViewPr varScale="1">
        <p:scale>
          <a:sx n="95" d="100"/>
          <a:sy n="95" d="100"/>
        </p:scale>
        <p:origin x="68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5/26/24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5/26/24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27B42-2E8D-03A3-3B80-153231D102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ERGONOMIA Y TRASLADO. LESIONES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8826E6-779D-57C5-7C0F-8E61F8B6C3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DOCENTE: TOMAS SALGADO JIMENEZ.                MUNDO SANITARIO FORMALVIZ</a:t>
            </a:r>
          </a:p>
        </p:txBody>
      </p:sp>
    </p:spTree>
    <p:extLst>
      <p:ext uri="{BB962C8B-B14F-4D97-AF65-F5344CB8AC3E}">
        <p14:creationId xmlns:p14="http://schemas.microsoft.com/office/powerpoint/2010/main" val="715337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DA65F9-A7A9-22C6-0F16-45A2D7ECC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POSTURAS FORZADAS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FE95D80-AA17-4EC0-FEA7-CD73EB2DC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1853754"/>
            <a:ext cx="9258300" cy="6731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60A07E6-0FEC-64B6-DD4C-8C8157E63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313" y="3156397"/>
            <a:ext cx="62992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15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78E2D7-CF25-DFD6-5FC3-64E8E8F57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OTRAS DOLENCIAS DERIVADAS DE LA MALA MECANICA CORPORAL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44BE1-11DD-EEF7-DD98-4CCB7F9C8F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SÍNDROME DEL TÚNEL CARPIANO</a:t>
            </a:r>
          </a:p>
          <a:p>
            <a:r>
              <a:rPr lang="es-ES" dirty="0"/>
              <a:t>DOLOR LUMBAR</a:t>
            </a:r>
          </a:p>
          <a:p>
            <a:r>
              <a:rPr lang="es-ES" dirty="0"/>
              <a:t>DOLOR DORSAL</a:t>
            </a:r>
          </a:p>
          <a:p>
            <a:r>
              <a:rPr lang="es-ES" dirty="0"/>
              <a:t>DOLOR CERVICAL</a:t>
            </a:r>
          </a:p>
          <a:p>
            <a:r>
              <a:rPr lang="es-ES" dirty="0"/>
              <a:t>DOLOR EN LA RODILLAS</a:t>
            </a:r>
          </a:p>
          <a:p>
            <a:r>
              <a:rPr lang="es-ES" dirty="0"/>
              <a:t>ESTRÉS PSICOLOGICO</a:t>
            </a:r>
          </a:p>
          <a:p>
            <a:r>
              <a:rPr lang="es-ES" dirty="0"/>
              <a:t>INSOMNIO, ETC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7743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D677F-D4D1-1ECC-0FAF-0A28E68A9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Lesiones musculo esqueléticas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15046AC-8D9E-08B6-6450-CA8ACC9E70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308" y="2016125"/>
            <a:ext cx="6131709" cy="3449638"/>
          </a:xfrm>
        </p:spPr>
      </p:pic>
    </p:spTree>
    <p:extLst>
      <p:ext uri="{BB962C8B-B14F-4D97-AF65-F5344CB8AC3E}">
        <p14:creationId xmlns:p14="http://schemas.microsoft.com/office/powerpoint/2010/main" val="1670002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946F4-1507-CEC2-3F02-7F7DC3C03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Causa principales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B7D617E-029B-102D-C284-BF398E1CD4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6523" y="2016125"/>
            <a:ext cx="8454886" cy="3449638"/>
          </a:xfrm>
        </p:spPr>
      </p:pic>
    </p:spTree>
    <p:extLst>
      <p:ext uri="{BB962C8B-B14F-4D97-AF65-F5344CB8AC3E}">
        <p14:creationId xmlns:p14="http://schemas.microsoft.com/office/powerpoint/2010/main" val="163662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B9F66F-02B3-1EE3-BD2D-123A80A8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Trastornos de la espalda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D0271D5-1086-39B2-67EF-C356DC00C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2016125"/>
            <a:ext cx="8447795" cy="3449638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20087A1-567A-29D0-FF30-E7B243278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104" y="2544418"/>
            <a:ext cx="167377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53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BF5A5-3A21-5787-2FAC-228B5F892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Regiones dolorosas mas frecuentes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8C152F8-9F2F-B1FF-5EBE-F521ECB37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5635" y="2016125"/>
            <a:ext cx="7156174" cy="3449638"/>
          </a:xfrm>
        </p:spPr>
      </p:pic>
    </p:spTree>
    <p:extLst>
      <p:ext uri="{BB962C8B-B14F-4D97-AF65-F5344CB8AC3E}">
        <p14:creationId xmlns:p14="http://schemas.microsoft.com/office/powerpoint/2010/main" val="2162608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562DD-F39D-4A64-C9DC-AE132A59F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Predominio de zonas y porcentaje frecuente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E3FAD859-E109-DADC-A8D7-07482A2E32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5833" y="1999528"/>
            <a:ext cx="6715402" cy="3449638"/>
          </a:xfrm>
        </p:spPr>
      </p:pic>
    </p:spTree>
    <p:extLst>
      <p:ext uri="{BB962C8B-B14F-4D97-AF65-F5344CB8AC3E}">
        <p14:creationId xmlns:p14="http://schemas.microsoft.com/office/powerpoint/2010/main" val="3248605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04642-4249-2FBE-9FD3-9C9A08891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BA3A0BC-FF2F-A394-FCF0-21A0FFD150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8" y="558354"/>
            <a:ext cx="9603275" cy="129540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473B0022-EF37-06A4-16CC-04B91103F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7" y="2324377"/>
            <a:ext cx="9603275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92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37CFB-4E72-7DFC-F0D4-46148247C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1593872-8905-A9F3-079C-7001FA8B01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325836"/>
            <a:ext cx="9288842" cy="200660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7FA7A6D-0E17-91DA-4E1F-202C39F13861}"/>
              </a:ext>
            </a:extLst>
          </p:cNvPr>
          <p:cNvSpPr txBox="1"/>
          <p:nvPr/>
        </p:nvSpPr>
        <p:spPr>
          <a:xfrm>
            <a:off x="2213113" y="2764561"/>
            <a:ext cx="84681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LOS DIFERENTES PROFESIONALES QUE SE DEDICAN A EL </a:t>
            </a:r>
          </a:p>
          <a:p>
            <a:pPr algn="just"/>
            <a:r>
              <a:rPr lang="es-ES" dirty="0"/>
              <a:t>TRASLADO, MOVILIZACIÓN, ASEO, Y CUIDADOS GENERALES DE PACIENTE EN LAS AVDS. ESTÁN EXPUESTOS CONTINUAMENTE A PADECER LAS DOLENCIAS MENCIONADAS. TENIENDO QUE OBSERVAR UN CUIDADO ERGONÓMICO POSTURAL, PARA REDUCIR EN LA MÁXIMA MEDIDA ESTAS LESIONES.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673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DD92CC-85B2-85DA-AA48-9E3C8FA5A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SOBREESFUERZOS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6C76978-4015-E3DF-2594-9768D4E642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9" y="2241550"/>
            <a:ext cx="9436100" cy="2374900"/>
          </a:xfrm>
        </p:spPr>
      </p:pic>
    </p:spTree>
    <p:extLst>
      <p:ext uri="{BB962C8B-B14F-4D97-AF65-F5344CB8AC3E}">
        <p14:creationId xmlns:p14="http://schemas.microsoft.com/office/powerpoint/2010/main" val="246039864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Galería</Template>
  <TotalTime>328</TotalTime>
  <Words>112</Words>
  <Application>Microsoft Macintosh PowerPoint</Application>
  <PresentationFormat>Panorámica</PresentationFormat>
  <Paragraphs>19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Galería</vt:lpstr>
      <vt:lpstr>ERGONOMIA Y TRASLADO. LESIONES</vt:lpstr>
      <vt:lpstr>Lesiones musculo esqueléticas</vt:lpstr>
      <vt:lpstr>Causa principales</vt:lpstr>
      <vt:lpstr>Trastornos de la espalda</vt:lpstr>
      <vt:lpstr>Regiones dolorosas mas frecuentes</vt:lpstr>
      <vt:lpstr>Predominio de zonas y porcentaje frecuente</vt:lpstr>
      <vt:lpstr>Presentación de PowerPoint</vt:lpstr>
      <vt:lpstr>Presentación de PowerPoint</vt:lpstr>
      <vt:lpstr>SOBREESFUERZOS</vt:lpstr>
      <vt:lpstr>POSTURAS FORZADAS</vt:lpstr>
      <vt:lpstr>OTRAS DOLENCIAS DERIVADAS DE LA MALA MECANICA CORPORAL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MOVILIZACIONES DE PACIENTES-EXTRAHOSPITALARIOS</dc:title>
  <dc:creator>verkysto@protonmail.com</dc:creator>
  <cp:lastModifiedBy>34621375898</cp:lastModifiedBy>
  <cp:revision>4</cp:revision>
  <dcterms:created xsi:type="dcterms:W3CDTF">2022-05-27T09:25:32Z</dcterms:created>
  <dcterms:modified xsi:type="dcterms:W3CDTF">2024-05-26T09:11:18Z</dcterms:modified>
</cp:coreProperties>
</file>